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548" r:id="rId2"/>
    <p:sldId id="549" r:id="rId3"/>
    <p:sldId id="550" r:id="rId4"/>
    <p:sldId id="551" r:id="rId5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CB0362A-DF2C-41E3-9A35-0100989381A8}">
          <p14:sldIdLst>
            <p14:sldId id="548"/>
            <p14:sldId id="549"/>
            <p14:sldId id="550"/>
            <p14:sldId id="5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handoutMaster" Target="handoutMasters/handoutMaster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67FCB-0395-4A21-B5AF-C10363039A11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4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39BDB-0447-4373-943D-06FB3C0891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31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EDA00-4EAE-4EF0-BD56-208F9C334561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4E411-8F91-497F-B3BD-6574CF9608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9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4E411-8F91-497F-B3BD-6574CF96088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45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0" y="30480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</a:t>
            </a:r>
            <a:r>
              <a:rPr kumimoji="0" lang="en-IN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1.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Project Name :                                                     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196267"/>
              </p:ext>
            </p:extLst>
          </p:nvPr>
        </p:nvGraphicFramePr>
        <p:xfrm>
          <a:off x="304800" y="914400"/>
          <a:ext cx="8666369" cy="540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97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3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Sr. No.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Subject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Particulars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5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SLSC  No. &amp; Year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IN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31st ,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2022 -23</a:t>
                      </a:r>
                    </a:p>
                  </a:txBody>
                  <a:tcPr marL="66141" marR="661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Times New Roman" pitchFamily="18" charset="0"/>
                          <a:cs typeface="Times New Roman" pitchFamily="18" charset="0"/>
                        </a:rPr>
                        <a:t>Implemented</a:t>
                      </a:r>
                      <a:r>
                        <a:rPr lang="en-IN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by / Agency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41" marR="661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Nodal</a:t>
                      </a:r>
                      <a:r>
                        <a:rPr lang="en-US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officer Name  &amp; Designation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141" marR="661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Project  classification 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141" marR="661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7325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Core Objectives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</a:t>
                      </a:r>
                    </a:p>
                    <a:p>
                      <a:pPr marL="342900" indent="-342900" algn="l">
                        <a:buNone/>
                      </a:pPr>
                      <a:endParaRPr lang="en-US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6141" marR="661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3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No. </a:t>
                      </a:r>
                      <a:r>
                        <a:rPr lang="en-US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District cover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141" marR="661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0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Farmers (No's) &amp;</a:t>
                      </a:r>
                      <a:r>
                        <a:rPr lang="en-US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Area (Ha) Covered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141" marR="661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0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Project Period 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year (2022-23 &amp; )</a:t>
                      </a:r>
                    </a:p>
                  </a:txBody>
                  <a:tcPr marL="66141" marR="661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0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Total Project cost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Rs.</a:t>
                      </a:r>
                      <a:r>
                        <a:rPr lang="en-IN" sz="14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Cr.</a:t>
                      </a:r>
                      <a:endParaRPr lang="en-IN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141" marR="661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492834"/>
                  </a:ext>
                </a:extLst>
              </a:tr>
              <a:tr h="3510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RKVY (cost)</a:t>
                      </a:r>
                      <a:r>
                        <a:rPr lang="en-US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  &amp; share % 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Rs.       Cr.</a:t>
                      </a:r>
                      <a:endParaRPr lang="en-IN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141" marR="661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5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Tentative</a:t>
                      </a:r>
                      <a:r>
                        <a:rPr lang="en-US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funds required</a:t>
                      </a:r>
                      <a:r>
                        <a:rPr lang="en-US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 F.Y. -2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022-23 &amp; 2023-24 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Rs.         Cr.</a:t>
                      </a:r>
                      <a:endParaRPr lang="en-IN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141" marR="6614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0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88188" marR="88188" marT="44094" marB="440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GoI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Comments :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188" marR="88188" marT="44094" marB="44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141" marR="661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91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230181"/>
              </p:ext>
            </p:extLst>
          </p:nvPr>
        </p:nvGraphicFramePr>
        <p:xfrm>
          <a:off x="397445" y="685800"/>
          <a:ext cx="8423026" cy="5231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8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0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0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2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29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39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Sr. No.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Components/subcomponents</a:t>
                      </a:r>
                    </a:p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Applicable cost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noms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N" sz="1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 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RKVY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200"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Physical (Area /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No/</a:t>
                      </a:r>
                      <a:r>
                        <a:rPr lang="en-US" sz="1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Sq.m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Ongoing Scheme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Cost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Noms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Uint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5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65632"/>
                  </a:ext>
                </a:extLst>
              </a:tr>
              <a:tr h="283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4433015"/>
                  </a:ext>
                </a:extLst>
              </a:tr>
              <a:tr h="283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4156920"/>
                  </a:ext>
                </a:extLst>
              </a:tr>
              <a:tr h="283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86952"/>
                  </a:ext>
                </a:extLst>
              </a:tr>
              <a:tr h="283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2994352"/>
                  </a:ext>
                </a:extLst>
              </a:tr>
              <a:tr h="283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298025"/>
                  </a:ext>
                </a:extLst>
              </a:tr>
              <a:tr h="283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1217811"/>
                  </a:ext>
                </a:extLst>
              </a:tr>
              <a:tr h="283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530152"/>
                  </a:ext>
                </a:extLst>
              </a:tr>
              <a:tr h="283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731816"/>
                  </a:ext>
                </a:extLst>
              </a:tr>
              <a:tr h="283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09548"/>
                  </a:ext>
                </a:extLst>
              </a:tr>
              <a:tr h="283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844804"/>
                  </a:ext>
                </a:extLst>
              </a:tr>
              <a:tr h="302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</a:t>
                      </a:r>
                      <a:endParaRPr lang="en-IN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410862"/>
                  </a:ext>
                </a:extLst>
              </a:tr>
              <a:tr h="302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Administrative cost</a:t>
                      </a:r>
                      <a:r>
                        <a:rPr lang="en-IN" sz="1800" kern="12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7683762"/>
                  </a:ext>
                </a:extLst>
              </a:tr>
              <a:tr h="283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5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Grand Total</a:t>
                      </a:r>
                      <a:endParaRPr lang="en-US" sz="105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43800" y="66964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IN" sz="1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24780"/>
            <a:ext cx="853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Project Name :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55296" y="282134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IN" sz="1600" b="1" dirty="0">
                <a:latin typeface="Times New Roman" pitchFamily="18" charset="0"/>
                <a:cs typeface="Times New Roman" pitchFamily="18" charset="0"/>
              </a:rPr>
              <a:t> ( Rs. in. Cr.)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6021288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Note : All component and subcomponent should be included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894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Expected Measurable Outcomes</a:t>
            </a:r>
          </a:p>
          <a:p>
            <a:pPr marL="0" indent="0">
              <a:buNone/>
            </a:pPr>
            <a:endParaRPr lang="en-US" sz="20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	1.</a:t>
            </a:r>
          </a:p>
          <a:p>
            <a:pPr marL="0" indent="0">
              <a:buNone/>
            </a:pPr>
            <a:endParaRPr lang="en-US" sz="20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	2.</a:t>
            </a:r>
          </a:p>
          <a:p>
            <a:pPr marL="0" indent="0">
              <a:buNone/>
            </a:pPr>
            <a:endParaRPr lang="en-US" sz="20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	3.</a:t>
            </a:r>
          </a:p>
          <a:p>
            <a:pPr marL="0" indent="0">
              <a:buNone/>
            </a:pPr>
            <a:endParaRPr lang="en-US" sz="20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66911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Project Name :-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604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836712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931D9"/>
                </a:solidFill>
                <a:latin typeface="Times New Roman" pitchFamily="18" charset="0"/>
                <a:cs typeface="Times New Roman" pitchFamily="18" charset="0"/>
              </a:rPr>
              <a:t>Projected Related Photos</a:t>
            </a:r>
            <a:endParaRPr lang="en-IN" sz="3200" dirty="0">
              <a:solidFill>
                <a:srgbClr val="0931D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2021</TotalTime>
  <Words>185</Words>
  <Application>Microsoft Office PowerPoint</Application>
  <PresentationFormat>On-screen Show (4:3)</PresentationFormat>
  <Paragraphs>76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dda planning</dc:creator>
  <cp:lastModifiedBy>Dr. Manish Wakode</cp:lastModifiedBy>
  <cp:revision>358</cp:revision>
  <cp:lastPrinted>2022-08-01T13:52:07Z</cp:lastPrinted>
  <dcterms:created xsi:type="dcterms:W3CDTF">2006-08-16T00:00:00Z</dcterms:created>
  <dcterms:modified xsi:type="dcterms:W3CDTF">2022-12-06T09:31:51Z</dcterms:modified>
</cp:coreProperties>
</file>